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D95A-E53E-4166-9BE9-E84B777FD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75457-DA95-4AA7-805D-41B5EB05F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F173F-239A-4AF7-B38E-9E7276F6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4246B-FE61-4A99-90C6-AB50CF65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EEBE-5977-4DA0-8EEF-0FB40B8E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C7F2-3668-4519-A93F-8C700BA1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1B392-8FBC-41FA-B727-1B2F604DF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CD9A-1340-4BBA-AF1B-494CFD42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E918-3BAE-4373-96E9-4EB67AA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53EA8-6BCC-4C7C-B698-2F3AB2AF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CEE18E-79F2-4B0B-9A47-1DF3F036E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A4336-0A2E-44E3-911C-569734A2C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B04B-F2AF-4444-98BF-1938A6F5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5BC59-BFF7-4A01-A746-4E34A87D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60B8-4545-442F-BD8F-A0896789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89E1-2A7F-4529-944B-564DF01C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8A35-F498-41EA-B7DF-519192D83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BF742-4367-4483-A55A-82C6ACAD1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3BF11-0971-4149-8A20-CDAA1A8C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6B7C4-0DED-42EC-8424-CBEF0D84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104-8A2F-40A7-8546-214A4B5F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19033-C40F-4C20-918E-B7CED06C0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40C71-2305-4BAA-AA5C-BEF42862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E10B5-9549-4D89-A676-5634F99E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EA26D-EFBE-4B5C-955B-56E45334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7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72FF-117A-4730-8480-8F741EBCC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3DF64-3420-43EB-87A5-462E78FDE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4A5B8-CBEE-408B-B1B7-FD2B8C6B8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733B1-82CC-4564-A3D8-840F0DC8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D2C6A-B500-4FB7-B5F2-BBC42589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6C773-3CBD-4B2B-87A1-C0664B44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211D-D48B-4D03-BC15-5F7B5A8B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83D8C-1325-411F-81CA-0B5D8DA33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13B33-A8B8-405E-8A56-66955E3FB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43324-97D0-4E77-8A92-DFC0CC91D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BDF48-DF26-48C6-9420-C5AAB0D38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B69E6-991D-4028-B661-968BFE3C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27C054-1E68-424A-B79A-27D2B596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5F91A-0C79-4E3D-8806-023BB091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FD5B3-D9B4-4580-97E5-D9E6FDC7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92B39-A46D-41A7-89BA-7D5BC55F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9B4EF-9D30-4FAC-A6A1-DB4DFB61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93CE1-82F8-46FC-A317-2DE0E2B6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7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D9F86-DC0A-4D78-8F15-8B5FBC6F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164D7-EA4D-43DF-BD44-3102F1BF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53D7C-F312-4E2B-9606-83D1B923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0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C577-E103-49CD-9126-186B2539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02FEF-AB89-4598-8C7E-FA426BD48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C1ABA-A854-4C29-BFF0-DA4E128EC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5354-48E4-4AA8-B89D-41E37C6F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02265-4533-42BE-83B3-5904B952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C3D59-0B83-4376-81B5-3CD2A8A8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6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3500-BF4A-43A6-9F76-6F348233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4AABDC-ECFF-4A27-88AA-D91D3AD3F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C4FE0-1ECA-419E-95C1-E88476F92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37E77-A50D-46DE-BC4F-0C47E2A8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9D4C7-F3EC-4FB7-B4B4-682F0FE5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B761B-D95B-4E28-89E9-E9901471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7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37F26-DE09-47DC-A2D4-D23A7944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5B956-F869-4E28-A528-22A7502E4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C05F2-5350-4B7C-A0EC-6F3C11379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314B6-9177-4726-8852-59F39782F493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C7CC9-F7FF-4A20-90D7-57091B89E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9D4ED-DE02-4846-B494-93F876F17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2F286-10D6-4BED-88D6-2CD21D3C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5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E5C6-890D-4497-8403-8615A618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9" y="0"/>
            <a:ext cx="4555238" cy="2020268"/>
          </a:xfrm>
        </p:spPr>
        <p:txBody>
          <a:bodyPr>
            <a:normAutofit/>
          </a:bodyPr>
          <a:lstStyle/>
          <a:p>
            <a:r>
              <a:rPr lang="en-US" sz="3600" dirty="0"/>
              <a:t>WOVEN TOP # 1</a:t>
            </a:r>
            <a:br>
              <a:rPr lang="en-US" sz="3600" dirty="0"/>
            </a:br>
            <a:r>
              <a:rPr lang="en-US" sz="3600" dirty="0"/>
              <a:t>FABRIC: </a:t>
            </a:r>
            <a:r>
              <a:rPr lang="en-US" sz="3600" dirty="0" smtClean="0"/>
              <a:t>Pebble chiffon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23D41D-2429-4F82-91F0-CC27D929B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359"/>
          <a:stretch/>
        </p:blipFill>
        <p:spPr>
          <a:xfrm>
            <a:off x="4879070" y="120971"/>
            <a:ext cx="4548659" cy="4121049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0183E54-2215-448E-AD04-0FAE3AF2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729" y="811613"/>
            <a:ext cx="2631746" cy="5112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7" y="1661253"/>
            <a:ext cx="3840305" cy="2580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5AFA3-CDCD-4A59-A168-2BBEC8087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806"/>
          <a:stretch/>
        </p:blipFill>
        <p:spPr>
          <a:xfrm rot="20547292">
            <a:off x="310818" y="4114801"/>
            <a:ext cx="2745689" cy="248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DC476-1B62-41F1-A0DA-009A73464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2" t="-820" r="27020" b="820"/>
          <a:stretch/>
        </p:blipFill>
        <p:spPr>
          <a:xfrm rot="19204173">
            <a:off x="7717945" y="4982584"/>
            <a:ext cx="1963207" cy="2033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16025-A7A5-4F63-BA96-9B39EF6FD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806"/>
          <a:stretch/>
        </p:blipFill>
        <p:spPr>
          <a:xfrm rot="1761573">
            <a:off x="2730795" y="4185800"/>
            <a:ext cx="2944370" cy="2672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11949-E415-4DF1-9235-8D5B42114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001"/>
          <a:stretch/>
        </p:blipFill>
        <p:spPr>
          <a:xfrm>
            <a:off x="5632222" y="4546392"/>
            <a:ext cx="2207694" cy="23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D396-4A15-401B-8593-79B1F57A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04" y="104406"/>
            <a:ext cx="4060945" cy="1279233"/>
          </a:xfrm>
        </p:spPr>
        <p:txBody>
          <a:bodyPr/>
          <a:lstStyle/>
          <a:p>
            <a:r>
              <a:rPr lang="en-US" dirty="0"/>
              <a:t>WOVEN TOP # 2</a:t>
            </a:r>
            <a:br>
              <a:rPr lang="en-US" dirty="0"/>
            </a:br>
            <a:r>
              <a:rPr lang="en-US" dirty="0"/>
              <a:t>FABRIC: Pebble chiffon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B1FE8C-1FAF-4408-B253-C507AFACF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749"/>
          <a:stretch/>
        </p:blipFill>
        <p:spPr>
          <a:xfrm>
            <a:off x="5526157" y="1143782"/>
            <a:ext cx="4471324" cy="516425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5DE4805-1BDB-4C92-B6A2-64F5CE717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26" y="1143781"/>
            <a:ext cx="1978593" cy="5164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C2BD6-EBC2-4E8D-8305-85EF122A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88"/>
          <a:stretch/>
        </p:blipFill>
        <p:spPr>
          <a:xfrm rot="20152034">
            <a:off x="240709" y="2035050"/>
            <a:ext cx="2329692" cy="2065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B98-8E85-4C26-A7B8-58DC16987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977"/>
          <a:stretch/>
        </p:blipFill>
        <p:spPr>
          <a:xfrm>
            <a:off x="271164" y="4486227"/>
            <a:ext cx="2404925" cy="2090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80AFD-6682-4A4F-8F54-34F446EF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162"/>
          <a:stretch/>
        </p:blipFill>
        <p:spPr>
          <a:xfrm>
            <a:off x="2408451" y="1865700"/>
            <a:ext cx="2884874" cy="2448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251B7-0679-4CBE-9399-EB04E27544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3" r="30085"/>
          <a:stretch/>
        </p:blipFill>
        <p:spPr>
          <a:xfrm rot="19799361">
            <a:off x="2792928" y="4445068"/>
            <a:ext cx="2616387" cy="21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634A-9897-4D8C-9B41-7439120D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5" y="457200"/>
            <a:ext cx="3327120" cy="1623391"/>
          </a:xfrm>
        </p:spPr>
        <p:txBody>
          <a:bodyPr/>
          <a:lstStyle/>
          <a:p>
            <a:r>
              <a:rPr lang="en-US" dirty="0"/>
              <a:t>WOVEN TOP # 3</a:t>
            </a:r>
            <a:br>
              <a:rPr lang="en-US" dirty="0"/>
            </a:br>
            <a:r>
              <a:rPr lang="en-US" dirty="0"/>
              <a:t>FABRIC: </a:t>
            </a:r>
            <a:r>
              <a:rPr lang="en-US" dirty="0" smtClean="0"/>
              <a:t>Tie-dye Knit crepe fabric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997" y="104153"/>
            <a:ext cx="2752725" cy="3952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896" y="1701767"/>
            <a:ext cx="3067050" cy="4924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13817" y="3122091"/>
            <a:ext cx="2878183" cy="4038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08116">
            <a:off x="293972" y="2466610"/>
            <a:ext cx="2021963" cy="1990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838" y="777941"/>
            <a:ext cx="1888058" cy="1847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775" y="2381898"/>
            <a:ext cx="2845331" cy="27595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89661">
            <a:off x="1015336" y="4316633"/>
            <a:ext cx="2352934" cy="2316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80372">
            <a:off x="4201586" y="4475231"/>
            <a:ext cx="2325200" cy="23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5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526B-C4DE-45FA-842C-3C5B32B2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TOP # 4</a:t>
            </a:r>
            <a:br>
              <a:rPr lang="en-US" dirty="0"/>
            </a:br>
            <a:r>
              <a:rPr lang="en-US" dirty="0"/>
              <a:t>FABRIC: </a:t>
            </a:r>
            <a:r>
              <a:rPr lang="en-US" dirty="0" smtClean="0"/>
              <a:t>Cotton eyelet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457" y="310353"/>
            <a:ext cx="3755428" cy="3895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39" y="2728533"/>
            <a:ext cx="3741564" cy="369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23" y="4000720"/>
            <a:ext cx="2713309" cy="2857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" y="2753075"/>
            <a:ext cx="3023700" cy="29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8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3CFA-6F92-4781-A040-FD703738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14" y="548640"/>
            <a:ext cx="3311091" cy="1607418"/>
          </a:xfrm>
        </p:spPr>
        <p:txBody>
          <a:bodyPr>
            <a:normAutofit/>
          </a:bodyPr>
          <a:lstStyle/>
          <a:p>
            <a:r>
              <a:rPr lang="en-US" dirty="0"/>
              <a:t>WOVEN TOP # 5</a:t>
            </a:r>
            <a:br>
              <a:rPr lang="en-US" dirty="0"/>
            </a:br>
            <a:r>
              <a:rPr lang="en-US" dirty="0"/>
              <a:t>FABRIC: </a:t>
            </a:r>
            <a:r>
              <a:rPr lang="en-US" dirty="0" smtClean="0"/>
              <a:t>Poly </a:t>
            </a:r>
            <a:r>
              <a:rPr lang="en-US" dirty="0" smtClean="0"/>
              <a:t>Chiffon-</a:t>
            </a:r>
            <a:r>
              <a:rPr lang="en-US" dirty="0" smtClean="0"/>
              <a:t> </a:t>
            </a:r>
            <a:r>
              <a:rPr lang="en-US" dirty="0" err="1" smtClean="0"/>
              <a:t>Lurex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71283-DD63-453A-8822-257C394D6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3388" y="117566"/>
            <a:ext cx="2371240" cy="6615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EC236-427E-4679-9019-E5BB8F22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70" y="205409"/>
            <a:ext cx="3685011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718ED-29CC-4BFB-BCDA-3B0561906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31" y="2449286"/>
            <a:ext cx="4056224" cy="3223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D5E3B-0957-4A10-B93F-594538D7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025" y="3634409"/>
            <a:ext cx="3380458" cy="32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3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2D37-9381-48B8-B5EA-FE33847C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64" y="336884"/>
            <a:ext cx="3301181" cy="1199303"/>
          </a:xfrm>
        </p:spPr>
        <p:txBody>
          <a:bodyPr>
            <a:normAutofit fontScale="90000"/>
          </a:bodyPr>
          <a:lstStyle/>
          <a:p>
            <a:r>
              <a:rPr lang="en-US" dirty="0"/>
              <a:t>WOVEN TOP # 6</a:t>
            </a:r>
            <a:br>
              <a:rPr lang="en-US" dirty="0"/>
            </a:br>
            <a:r>
              <a:rPr lang="en-US" dirty="0"/>
              <a:t>FABRIC: </a:t>
            </a:r>
            <a:r>
              <a:rPr lang="en-US" dirty="0" smtClean="0"/>
              <a:t>Polly Chiffon Clip Dot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8806EF-73B6-4038-B2C4-5DE4C9F3B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0504" y="457199"/>
            <a:ext cx="2873997" cy="626531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343EB6D-1FF5-4721-998C-6D43CE3E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86"/>
          <a:stretch/>
        </p:blipFill>
        <p:spPr>
          <a:xfrm>
            <a:off x="5541707" y="7584"/>
            <a:ext cx="3684104" cy="4346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A4FC3-5C56-4544-A282-E12C1451B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98423">
            <a:off x="790439" y="1796624"/>
            <a:ext cx="2904911" cy="2850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B4962-3475-4905-A09F-A4A111A58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98423">
            <a:off x="2953284" y="2043408"/>
            <a:ext cx="2966247" cy="285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60F85-BFB8-4D26-A574-C572E6C2A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98423">
            <a:off x="573426" y="4429768"/>
            <a:ext cx="2247990" cy="2065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847">
            <a:off x="5263319" y="3865984"/>
            <a:ext cx="3448535" cy="27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0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9ABFD6-F719-4C5B-B638-57A7CEDFC391}"/>
              </a:ext>
            </a:extLst>
          </p:cNvPr>
          <p:cNvSpPr/>
          <p:nvPr/>
        </p:nvSpPr>
        <p:spPr>
          <a:xfrm>
            <a:off x="185531" y="532532"/>
            <a:ext cx="4916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WOVEN TOP #7 </a:t>
            </a:r>
          </a:p>
          <a:p>
            <a:r>
              <a:rPr lang="en-US" sz="3600" dirty="0"/>
              <a:t>FABRIC: </a:t>
            </a:r>
            <a:r>
              <a:rPr lang="en-US" sz="3600" dirty="0" smtClean="0"/>
              <a:t>Poly satin crepe</a:t>
            </a:r>
            <a:endParaRPr lang="en-US" sz="36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0853DC3-6204-489B-8CDA-B0CACCAF9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0"/>
          <a:stretch/>
        </p:blipFill>
        <p:spPr>
          <a:xfrm>
            <a:off x="9223513" y="690337"/>
            <a:ext cx="2570920" cy="5662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8512">
            <a:off x="802869" y="2385316"/>
            <a:ext cx="3966566" cy="37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18" y="492015"/>
            <a:ext cx="3574053" cy="3057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2893">
            <a:off x="4315642" y="3105346"/>
            <a:ext cx="3378381" cy="344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33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WOVEN TOP # 1 FABRIC: Pebble chiffon</vt:lpstr>
      <vt:lpstr>WOVEN TOP # 2 FABRIC: Pebble chiffon</vt:lpstr>
      <vt:lpstr>WOVEN TOP # 3 FABRIC: Tie-dye Knit crepe fabric</vt:lpstr>
      <vt:lpstr>WOVEN TOP # 4 FABRIC: Cotton eyelet</vt:lpstr>
      <vt:lpstr>WOVEN TOP # 5 FABRIC: Poly Chiffon- Lurex </vt:lpstr>
      <vt:lpstr>WOVEN TOP # 6 FABRIC: Polly Chiffon Clip Dot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lynguyen</dc:creator>
  <cp:lastModifiedBy>lyzaly Nguyen</cp:lastModifiedBy>
  <cp:revision>24</cp:revision>
  <dcterms:created xsi:type="dcterms:W3CDTF">2020-02-13T03:42:00Z</dcterms:created>
  <dcterms:modified xsi:type="dcterms:W3CDTF">2020-02-13T09:54:11Z</dcterms:modified>
</cp:coreProperties>
</file>